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/>
    <p:restoredTop sz="94573"/>
  </p:normalViewPr>
  <p:slideViewPr>
    <p:cSldViewPr snapToGrid="0" snapToObjects="1">
      <p:cViewPr varScale="1">
        <p:scale>
          <a:sx n="73" d="100"/>
          <a:sy n="73" d="100"/>
        </p:scale>
        <p:origin x="21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4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2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7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1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2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8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728AB52-B963-8148-A77A-36285750F52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E64219B-EDA7-5B4B-B74C-FA620A2A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4003-604A-D94A-B198-B50A009AF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YAFCEANs Collaborating with the Local Student Chapter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5A932-7E05-B34C-AC4A-EFF3AE337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805244"/>
          </a:xfrm>
        </p:spPr>
        <p:txBody>
          <a:bodyPr/>
          <a:lstStyle/>
          <a:p>
            <a:r>
              <a:rPr lang="en-US" dirty="0"/>
              <a:t>Partnership Best Practices between Young AFCEAs in NOVA &amp; George Mason University (GMU)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08345E0-AE54-FF4E-B641-B4A17B71B4A3}"/>
              </a:ext>
            </a:extLst>
          </p:cNvPr>
          <p:cNvSpPr txBox="1">
            <a:spLocks/>
          </p:cNvSpPr>
          <p:nvPr/>
        </p:nvSpPr>
        <p:spPr>
          <a:xfrm>
            <a:off x="2695194" y="5157788"/>
            <a:ext cx="6801612" cy="8052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By Kaitlin Bulavinetz, President, Young AFCEANs in Northern Virginia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F4DF2-C625-5245-A033-521E5E65A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38202"/>
            <a:ext cx="701642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C6C2-8F63-A640-AA8F-4393C8FE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1C064-0D1B-CA46-9D1F-54A1CF7E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287" y="2509456"/>
            <a:ext cx="9883426" cy="4077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Mentoring student leadership</a:t>
            </a:r>
          </a:p>
          <a:p>
            <a:pPr marL="0" indent="0">
              <a:buNone/>
            </a:pPr>
            <a:r>
              <a:rPr lang="en-US" sz="2400" dirty="0"/>
              <a:t>	-Participating in Chapter Board meetings &amp; events</a:t>
            </a:r>
          </a:p>
          <a:p>
            <a:pPr marL="0" indent="0">
              <a:buNone/>
            </a:pPr>
            <a:r>
              <a:rPr lang="en-US" sz="2400" dirty="0"/>
              <a:t>2. Supporting students’ pursuits of internships &amp; jobs</a:t>
            </a:r>
          </a:p>
          <a:p>
            <a:pPr marL="0" indent="0">
              <a:buNone/>
            </a:pPr>
            <a:r>
              <a:rPr lang="en-US" sz="2400" dirty="0"/>
              <a:t>	-Advocating for students with senior government leaders</a:t>
            </a:r>
          </a:p>
          <a:p>
            <a:pPr marL="0" indent="0">
              <a:buNone/>
            </a:pPr>
            <a:r>
              <a:rPr lang="en-US" sz="2400" dirty="0"/>
              <a:t>	-Resume review event prior to key career fair with </a:t>
            </a:r>
            <a:r>
              <a:rPr lang="en-US" sz="2400"/>
              <a:t>56 STEM students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3. Providing students with professional development opportunities</a:t>
            </a:r>
          </a:p>
          <a:p>
            <a:pPr marL="0" indent="0">
              <a:buNone/>
            </a:pPr>
            <a:r>
              <a:rPr lang="en-US" sz="2400" dirty="0"/>
              <a:t>	-Host event with government and industry STEM recruitment experts </a:t>
            </a:r>
          </a:p>
        </p:txBody>
      </p:sp>
    </p:spTree>
    <p:extLst>
      <p:ext uri="{BB962C8B-B14F-4D97-AF65-F5344CB8AC3E}">
        <p14:creationId xmlns:p14="http://schemas.microsoft.com/office/powerpoint/2010/main" val="2678626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02C9-9474-2D47-A803-0E0E8039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 Review Event</a:t>
            </a:r>
          </a:p>
        </p:txBody>
      </p:sp>
      <p:pic>
        <p:nvPicPr>
          <p:cNvPr id="5" name="Picture 4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3EE1D148-6D90-B24B-B489-ED042B26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488" y="2359152"/>
            <a:ext cx="3998976" cy="2999232"/>
          </a:xfrm>
          <a:prstGeom prst="rect">
            <a:avLst/>
          </a:prstGeom>
        </p:spPr>
      </p:pic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6906B060-EF4B-3849-9680-A3CD830C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" y="2359152"/>
            <a:ext cx="3998976" cy="2999232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80AE8E9-2A61-904C-A875-0F693774E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28" y="3730181"/>
            <a:ext cx="3998976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4753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{8FFCD5E6-495C-4746-A2CB-2C2BFEB080C5}tf10001120</Template>
  <TotalTime>22</TotalTime>
  <Words>104</Words>
  <Application>Microsoft Macintosh PowerPoint</Application>
  <PresentationFormat>Widescreen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Gill Sans MT</vt:lpstr>
      <vt:lpstr>Parcel</vt:lpstr>
      <vt:lpstr>YAFCEANs Collaborating with the Local Student Chapter</vt:lpstr>
      <vt:lpstr>Engagement Strategy</vt:lpstr>
      <vt:lpstr>Resume Review Event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Collaborating with Local Student Chapter</dc:title>
  <dc:creator>Kaitlin Bulavinetz</dc:creator>
  <cp:lastModifiedBy>Kaitlin Bulavinetz</cp:lastModifiedBy>
  <cp:revision>3</cp:revision>
  <dcterms:created xsi:type="dcterms:W3CDTF">2020-02-26T01:00:09Z</dcterms:created>
  <dcterms:modified xsi:type="dcterms:W3CDTF">2020-02-26T18:17:43Z</dcterms:modified>
</cp:coreProperties>
</file>